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276" r:id="rId3"/>
    <p:sldId id="278" r:id="rId4"/>
    <p:sldId id="279" r:id="rId5"/>
  </p:sldIdLst>
  <p:sldSz cx="6389688" cy="3952875"/>
  <p:notesSz cx="6888163" cy="10018713"/>
  <p:defaultTextStyle>
    <a:defPPr>
      <a:defRPr lang="ja-JP"/>
    </a:defPPr>
    <a:lvl1pPr marL="0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295421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590843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886265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181687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1477108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1772530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2067952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2363374" algn="l" defTabSz="59084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6" userDrawn="1">
          <p15:clr>
            <a:srgbClr val="A4A3A4"/>
          </p15:clr>
        </p15:guide>
        <p15:guide id="2" pos="20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D25C"/>
    <a:srgbClr val="96CF51"/>
    <a:srgbClr val="0000CC"/>
    <a:srgbClr val="92CD4B"/>
    <a:srgbClr val="000000"/>
    <a:srgbClr val="90CC48"/>
    <a:srgbClr val="87C7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936" autoAdjust="0"/>
  </p:normalViewPr>
  <p:slideViewPr>
    <p:cSldViewPr>
      <p:cViewPr varScale="1">
        <p:scale>
          <a:sx n="178" d="100"/>
          <a:sy n="178" d="100"/>
        </p:scale>
        <p:origin x="1230" y="144"/>
      </p:cViewPr>
      <p:guideLst>
        <p:guide orient="horz" pos="1246"/>
        <p:guide pos="20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5466" cy="501339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1074" y="0"/>
            <a:ext cx="2985465" cy="501339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r">
              <a:defRPr sz="1200"/>
            </a:lvl1pPr>
          </a:lstStyle>
          <a:p>
            <a:fld id="{606A75E3-D5C8-44CD-A4D9-12A7BCE9B36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515763"/>
            <a:ext cx="2985466" cy="501338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1074" y="9515763"/>
            <a:ext cx="2985465" cy="501338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r">
              <a:defRPr sz="1200"/>
            </a:lvl1pPr>
          </a:lstStyle>
          <a:p>
            <a:fld id="{990B9C2F-EFC3-4947-AD91-BDAB9F1D1C3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338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466" cy="502789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074" y="0"/>
            <a:ext cx="2985465" cy="502789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r">
              <a:defRPr sz="1200"/>
            </a:lvl1pPr>
          </a:lstStyle>
          <a:p>
            <a:fld id="{DEC345A3-F594-4639-9732-15CE76636A3D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1252538"/>
            <a:ext cx="5462587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5" tIns="46548" rIns="93095" bIns="4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330" y="4821616"/>
            <a:ext cx="5511505" cy="3944959"/>
          </a:xfrm>
          <a:prstGeom prst="rect">
            <a:avLst/>
          </a:prstGeom>
        </p:spPr>
        <p:txBody>
          <a:bodyPr vert="horz" lIns="93095" tIns="46548" rIns="93095" bIns="4654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5924"/>
            <a:ext cx="2985466" cy="502789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074" y="9515924"/>
            <a:ext cx="2985465" cy="502789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r">
              <a:defRPr sz="1200"/>
            </a:lvl1pPr>
          </a:lstStyle>
          <a:p>
            <a:fld id="{353F375B-A6C7-4EEF-98D6-C44C2EA41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70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1pPr>
    <a:lvl2pPr marL="282011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2pPr>
    <a:lvl3pPr marL="564021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3pPr>
    <a:lvl4pPr marL="846031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4pPr>
    <a:lvl5pPr marL="1128042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5pPr>
    <a:lvl6pPr marL="1410052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6pPr>
    <a:lvl7pPr marL="1692062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7pPr>
    <a:lvl8pPr marL="1974073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8pPr>
    <a:lvl9pPr marL="2256083" algn="l" defTabSz="564021" rtl="0" eaLnBrk="1" latinLnBrk="0" hangingPunct="1">
      <a:defRPr kumimoji="1" sz="7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79228" y="1227955"/>
            <a:ext cx="5431235" cy="847306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58454" y="2239964"/>
            <a:ext cx="4472782" cy="10101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3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7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91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55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19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83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47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11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238110" y="91502"/>
            <a:ext cx="1005045" cy="194349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2974" y="91502"/>
            <a:ext cx="2908640" cy="194349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742" y="2540090"/>
            <a:ext cx="5431235" cy="785085"/>
          </a:xfrm>
        </p:spPr>
        <p:txBody>
          <a:bodyPr anchor="t"/>
          <a:lstStyle>
            <a:lvl1pPr algn="l">
              <a:defRPr sz="232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742" y="1675399"/>
            <a:ext cx="5431235" cy="864691"/>
          </a:xfrm>
        </p:spPr>
        <p:txBody>
          <a:bodyPr anchor="b"/>
          <a:lstStyle>
            <a:lvl1pPr marL="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1pPr>
            <a:lvl2pPr marL="263991" indent="0">
              <a:buNone/>
              <a:defRPr sz="1072">
                <a:solidFill>
                  <a:schemeClr val="tx1">
                    <a:tint val="75000"/>
                  </a:schemeClr>
                </a:solidFill>
              </a:defRPr>
            </a:lvl2pPr>
            <a:lvl3pPr marL="527981" indent="0">
              <a:buNone/>
              <a:defRPr sz="893">
                <a:solidFill>
                  <a:schemeClr val="tx1">
                    <a:tint val="75000"/>
                  </a:schemeClr>
                </a:solidFill>
              </a:defRPr>
            </a:lvl3pPr>
            <a:lvl4pPr marL="791972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4pPr>
            <a:lvl5pPr marL="1055964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5pPr>
            <a:lvl6pPr marL="1319955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6pPr>
            <a:lvl7pPr marL="1583945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7pPr>
            <a:lvl8pPr marL="1847937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8pPr>
            <a:lvl9pPr marL="2111928" indent="0">
              <a:buNone/>
              <a:defRPr sz="8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2974" y="531625"/>
            <a:ext cx="1956842" cy="1503373"/>
          </a:xfrm>
        </p:spPr>
        <p:txBody>
          <a:bodyPr/>
          <a:lstStyle>
            <a:lvl1pPr>
              <a:defRPr sz="1608"/>
            </a:lvl1pPr>
            <a:lvl2pPr>
              <a:defRPr sz="1430"/>
            </a:lvl2pPr>
            <a:lvl3pPr>
              <a:defRPr sz="1161"/>
            </a:lvl3pPr>
            <a:lvl4pPr>
              <a:defRPr sz="1072"/>
            </a:lvl4pPr>
            <a:lvl5pPr>
              <a:defRPr sz="1072"/>
            </a:lvl5pPr>
            <a:lvl6pPr>
              <a:defRPr sz="1072"/>
            </a:lvl6pPr>
            <a:lvl7pPr>
              <a:defRPr sz="1072"/>
            </a:lvl7pPr>
            <a:lvl8pPr>
              <a:defRPr sz="1072"/>
            </a:lvl8pPr>
            <a:lvl9pPr>
              <a:defRPr sz="1072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286310" y="531625"/>
            <a:ext cx="1956842" cy="1503373"/>
          </a:xfrm>
        </p:spPr>
        <p:txBody>
          <a:bodyPr/>
          <a:lstStyle>
            <a:lvl1pPr>
              <a:defRPr sz="1608"/>
            </a:lvl1pPr>
            <a:lvl2pPr>
              <a:defRPr sz="1430"/>
            </a:lvl2pPr>
            <a:lvl3pPr>
              <a:defRPr sz="1161"/>
            </a:lvl3pPr>
            <a:lvl4pPr>
              <a:defRPr sz="1072"/>
            </a:lvl4pPr>
            <a:lvl5pPr>
              <a:defRPr sz="1072"/>
            </a:lvl5pPr>
            <a:lvl6pPr>
              <a:defRPr sz="1072"/>
            </a:lvl6pPr>
            <a:lvl7pPr>
              <a:defRPr sz="1072"/>
            </a:lvl7pPr>
            <a:lvl8pPr>
              <a:defRPr sz="1072"/>
            </a:lvl8pPr>
            <a:lvl9pPr>
              <a:defRPr sz="1072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9485" y="158299"/>
            <a:ext cx="5750720" cy="65881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9486" y="884822"/>
            <a:ext cx="2823221" cy="368753"/>
          </a:xfrm>
        </p:spPr>
        <p:txBody>
          <a:bodyPr anchor="b"/>
          <a:lstStyle>
            <a:lvl1pPr marL="0" indent="0">
              <a:buNone/>
              <a:defRPr sz="1430" b="1"/>
            </a:lvl1pPr>
            <a:lvl2pPr marL="263991" indent="0">
              <a:buNone/>
              <a:defRPr sz="1161" b="1"/>
            </a:lvl2pPr>
            <a:lvl3pPr marL="527981" indent="0">
              <a:buNone/>
              <a:defRPr sz="1072" b="1"/>
            </a:lvl3pPr>
            <a:lvl4pPr marL="791972" indent="0">
              <a:buNone/>
              <a:defRPr sz="893" b="1"/>
            </a:lvl4pPr>
            <a:lvl5pPr marL="1055964" indent="0">
              <a:buNone/>
              <a:defRPr sz="893" b="1"/>
            </a:lvl5pPr>
            <a:lvl6pPr marL="1319955" indent="0">
              <a:buNone/>
              <a:defRPr sz="893" b="1"/>
            </a:lvl6pPr>
            <a:lvl7pPr marL="1583945" indent="0">
              <a:buNone/>
              <a:defRPr sz="893" b="1"/>
            </a:lvl7pPr>
            <a:lvl8pPr marL="1847937" indent="0">
              <a:buNone/>
              <a:defRPr sz="893" b="1"/>
            </a:lvl8pPr>
            <a:lvl9pPr marL="2111928" indent="0">
              <a:buNone/>
              <a:defRPr sz="89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9486" y="1253575"/>
            <a:ext cx="2823221" cy="2277479"/>
          </a:xfrm>
        </p:spPr>
        <p:txBody>
          <a:bodyPr/>
          <a:lstStyle>
            <a:lvl1pPr>
              <a:defRPr sz="1430"/>
            </a:lvl1pPr>
            <a:lvl2pPr>
              <a:defRPr sz="1161"/>
            </a:lvl2pPr>
            <a:lvl3pPr>
              <a:defRPr sz="1072"/>
            </a:lvl3pPr>
            <a:lvl4pPr>
              <a:defRPr sz="893"/>
            </a:lvl4pPr>
            <a:lvl5pPr>
              <a:defRPr sz="893"/>
            </a:lvl5pPr>
            <a:lvl6pPr>
              <a:defRPr sz="893"/>
            </a:lvl6pPr>
            <a:lvl7pPr>
              <a:defRPr sz="893"/>
            </a:lvl7pPr>
            <a:lvl8pPr>
              <a:defRPr sz="893"/>
            </a:lvl8pPr>
            <a:lvl9pPr>
              <a:defRPr sz="89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245874" y="884822"/>
            <a:ext cx="2824330" cy="368753"/>
          </a:xfrm>
        </p:spPr>
        <p:txBody>
          <a:bodyPr anchor="b"/>
          <a:lstStyle>
            <a:lvl1pPr marL="0" indent="0">
              <a:buNone/>
              <a:defRPr sz="1430" b="1"/>
            </a:lvl1pPr>
            <a:lvl2pPr marL="263991" indent="0">
              <a:buNone/>
              <a:defRPr sz="1161" b="1"/>
            </a:lvl2pPr>
            <a:lvl3pPr marL="527981" indent="0">
              <a:buNone/>
              <a:defRPr sz="1072" b="1"/>
            </a:lvl3pPr>
            <a:lvl4pPr marL="791972" indent="0">
              <a:buNone/>
              <a:defRPr sz="893" b="1"/>
            </a:lvl4pPr>
            <a:lvl5pPr marL="1055964" indent="0">
              <a:buNone/>
              <a:defRPr sz="893" b="1"/>
            </a:lvl5pPr>
            <a:lvl6pPr marL="1319955" indent="0">
              <a:buNone/>
              <a:defRPr sz="893" b="1"/>
            </a:lvl6pPr>
            <a:lvl7pPr marL="1583945" indent="0">
              <a:buNone/>
              <a:defRPr sz="893" b="1"/>
            </a:lvl7pPr>
            <a:lvl8pPr marL="1847937" indent="0">
              <a:buNone/>
              <a:defRPr sz="893" b="1"/>
            </a:lvl8pPr>
            <a:lvl9pPr marL="2111928" indent="0">
              <a:buNone/>
              <a:defRPr sz="89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245874" y="1253575"/>
            <a:ext cx="2824330" cy="2277479"/>
          </a:xfrm>
        </p:spPr>
        <p:txBody>
          <a:bodyPr/>
          <a:lstStyle>
            <a:lvl1pPr>
              <a:defRPr sz="1430"/>
            </a:lvl1pPr>
            <a:lvl2pPr>
              <a:defRPr sz="1161"/>
            </a:lvl2pPr>
            <a:lvl3pPr>
              <a:defRPr sz="1072"/>
            </a:lvl3pPr>
            <a:lvl4pPr>
              <a:defRPr sz="893"/>
            </a:lvl4pPr>
            <a:lvl5pPr>
              <a:defRPr sz="893"/>
            </a:lvl5pPr>
            <a:lvl6pPr>
              <a:defRPr sz="893"/>
            </a:lvl6pPr>
            <a:lvl7pPr>
              <a:defRPr sz="893"/>
            </a:lvl7pPr>
            <a:lvl8pPr>
              <a:defRPr sz="893"/>
            </a:lvl8pPr>
            <a:lvl9pPr>
              <a:defRPr sz="89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9486" y="157385"/>
            <a:ext cx="2102162" cy="669793"/>
          </a:xfrm>
        </p:spPr>
        <p:txBody>
          <a:bodyPr anchor="b"/>
          <a:lstStyle>
            <a:lvl1pPr algn="l">
              <a:defRPr sz="116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498193" y="157383"/>
            <a:ext cx="3572013" cy="3373669"/>
          </a:xfrm>
        </p:spPr>
        <p:txBody>
          <a:bodyPr/>
          <a:lstStyle>
            <a:lvl1pPr>
              <a:defRPr sz="1876"/>
            </a:lvl1pPr>
            <a:lvl2pPr>
              <a:defRPr sz="1608"/>
            </a:lvl2pPr>
            <a:lvl3pPr>
              <a:defRPr sz="1430"/>
            </a:lvl3pPr>
            <a:lvl4pPr>
              <a:defRPr sz="1161"/>
            </a:lvl4pPr>
            <a:lvl5pPr>
              <a:defRPr sz="1161"/>
            </a:lvl5pPr>
            <a:lvl6pPr>
              <a:defRPr sz="1161"/>
            </a:lvl6pPr>
            <a:lvl7pPr>
              <a:defRPr sz="1161"/>
            </a:lvl7pPr>
            <a:lvl8pPr>
              <a:defRPr sz="1161"/>
            </a:lvl8pPr>
            <a:lvl9pPr>
              <a:defRPr sz="116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19486" y="827178"/>
            <a:ext cx="2102162" cy="2703877"/>
          </a:xfrm>
        </p:spPr>
        <p:txBody>
          <a:bodyPr/>
          <a:lstStyle>
            <a:lvl1pPr marL="0" indent="0">
              <a:buNone/>
              <a:defRPr sz="805"/>
            </a:lvl1pPr>
            <a:lvl2pPr marL="263991" indent="0">
              <a:buNone/>
              <a:defRPr sz="715"/>
            </a:lvl2pPr>
            <a:lvl3pPr marL="527981" indent="0">
              <a:buNone/>
              <a:defRPr sz="536"/>
            </a:lvl3pPr>
            <a:lvl4pPr marL="791972" indent="0">
              <a:buNone/>
              <a:defRPr sz="536"/>
            </a:lvl4pPr>
            <a:lvl5pPr marL="1055964" indent="0">
              <a:buNone/>
              <a:defRPr sz="536"/>
            </a:lvl5pPr>
            <a:lvl6pPr marL="1319955" indent="0">
              <a:buNone/>
              <a:defRPr sz="536"/>
            </a:lvl6pPr>
            <a:lvl7pPr marL="1583945" indent="0">
              <a:buNone/>
              <a:defRPr sz="536"/>
            </a:lvl7pPr>
            <a:lvl8pPr marL="1847937" indent="0">
              <a:buNone/>
              <a:defRPr sz="536"/>
            </a:lvl8pPr>
            <a:lvl9pPr marL="2111928" indent="0">
              <a:buNone/>
              <a:defRPr sz="536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52426" y="2767014"/>
            <a:ext cx="3833813" cy="326661"/>
          </a:xfrm>
        </p:spPr>
        <p:txBody>
          <a:bodyPr anchor="b"/>
          <a:lstStyle>
            <a:lvl1pPr algn="l">
              <a:defRPr sz="1161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252426" y="353197"/>
            <a:ext cx="3833813" cy="2371725"/>
          </a:xfrm>
        </p:spPr>
        <p:txBody>
          <a:bodyPr/>
          <a:lstStyle>
            <a:lvl1pPr marL="0" indent="0">
              <a:buNone/>
              <a:defRPr sz="1876"/>
            </a:lvl1pPr>
            <a:lvl2pPr marL="263991" indent="0">
              <a:buNone/>
              <a:defRPr sz="1608"/>
            </a:lvl2pPr>
            <a:lvl3pPr marL="527981" indent="0">
              <a:buNone/>
              <a:defRPr sz="1430"/>
            </a:lvl3pPr>
            <a:lvl4pPr marL="791972" indent="0">
              <a:buNone/>
              <a:defRPr sz="1161"/>
            </a:lvl4pPr>
            <a:lvl5pPr marL="1055964" indent="0">
              <a:buNone/>
              <a:defRPr sz="1161"/>
            </a:lvl5pPr>
            <a:lvl6pPr marL="1319955" indent="0">
              <a:buNone/>
              <a:defRPr sz="1161"/>
            </a:lvl6pPr>
            <a:lvl7pPr marL="1583945" indent="0">
              <a:buNone/>
              <a:defRPr sz="1161"/>
            </a:lvl7pPr>
            <a:lvl8pPr marL="1847937" indent="0">
              <a:buNone/>
              <a:defRPr sz="1161"/>
            </a:lvl8pPr>
            <a:lvl9pPr marL="2111928" indent="0">
              <a:buNone/>
              <a:defRPr sz="116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252426" y="3093675"/>
            <a:ext cx="3833813" cy="463914"/>
          </a:xfrm>
        </p:spPr>
        <p:txBody>
          <a:bodyPr/>
          <a:lstStyle>
            <a:lvl1pPr marL="0" indent="0">
              <a:buNone/>
              <a:defRPr sz="805"/>
            </a:lvl1pPr>
            <a:lvl2pPr marL="263991" indent="0">
              <a:buNone/>
              <a:defRPr sz="715"/>
            </a:lvl2pPr>
            <a:lvl3pPr marL="527981" indent="0">
              <a:buNone/>
              <a:defRPr sz="536"/>
            </a:lvl3pPr>
            <a:lvl4pPr marL="791972" indent="0">
              <a:buNone/>
              <a:defRPr sz="536"/>
            </a:lvl4pPr>
            <a:lvl5pPr marL="1055964" indent="0">
              <a:buNone/>
              <a:defRPr sz="536"/>
            </a:lvl5pPr>
            <a:lvl6pPr marL="1319955" indent="0">
              <a:buNone/>
              <a:defRPr sz="536"/>
            </a:lvl6pPr>
            <a:lvl7pPr marL="1583945" indent="0">
              <a:buNone/>
              <a:defRPr sz="536"/>
            </a:lvl7pPr>
            <a:lvl8pPr marL="1847937" indent="0">
              <a:buNone/>
              <a:defRPr sz="536"/>
            </a:lvl8pPr>
            <a:lvl9pPr marL="2111928" indent="0">
              <a:buNone/>
              <a:defRPr sz="536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19485" y="158299"/>
            <a:ext cx="5750720" cy="658813"/>
          </a:xfrm>
          <a:prstGeom prst="rect">
            <a:avLst/>
          </a:prstGeom>
        </p:spPr>
        <p:txBody>
          <a:bodyPr vert="horz" lIns="59107" tIns="29553" rIns="59107" bIns="29553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9485" y="922339"/>
            <a:ext cx="5750720" cy="2608715"/>
          </a:xfrm>
          <a:prstGeom prst="rect">
            <a:avLst/>
          </a:prstGeom>
        </p:spPr>
        <p:txBody>
          <a:bodyPr vert="horz" lIns="59107" tIns="29553" rIns="59107" bIns="2955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19485" y="3663730"/>
            <a:ext cx="1490928" cy="210454"/>
          </a:xfrm>
          <a:prstGeom prst="rect">
            <a:avLst/>
          </a:prstGeom>
        </p:spPr>
        <p:txBody>
          <a:bodyPr vert="horz" lIns="59107" tIns="29553" rIns="59107" bIns="29553" rtlCol="0" anchor="ctr"/>
          <a:lstStyle>
            <a:lvl1pPr algn="l">
              <a:defRPr sz="7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DEBCB-C966-411A-98A0-E9F6A9D4813E}" type="datetimeFigureOut">
              <a:rPr kumimoji="1" lang="ja-JP" altLang="en-US" smtClean="0"/>
              <a:pPr/>
              <a:t>2025/12/24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183144" y="3663730"/>
            <a:ext cx="2023402" cy="210454"/>
          </a:xfrm>
          <a:prstGeom prst="rect">
            <a:avLst/>
          </a:prstGeom>
        </p:spPr>
        <p:txBody>
          <a:bodyPr vert="horz" lIns="59107" tIns="29553" rIns="59107" bIns="29553" rtlCol="0" anchor="ctr"/>
          <a:lstStyle>
            <a:lvl1pPr algn="ctr">
              <a:defRPr sz="7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579277" y="3663730"/>
            <a:ext cx="1490928" cy="210454"/>
          </a:xfrm>
          <a:prstGeom prst="rect">
            <a:avLst/>
          </a:prstGeom>
        </p:spPr>
        <p:txBody>
          <a:bodyPr vert="horz" lIns="59107" tIns="29553" rIns="59107" bIns="29553" rtlCol="0" anchor="ctr"/>
          <a:lstStyle>
            <a:lvl1pPr algn="r">
              <a:defRPr sz="7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D9703-275D-4D2B-BB1A-6E3FC5FDF1D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7981" rtl="0" eaLnBrk="1" latinLnBrk="0" hangingPunct="1">
        <a:spcBef>
          <a:spcPct val="0"/>
        </a:spcBef>
        <a:buNone/>
        <a:defRPr kumimoji="1" sz="25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3" indent="-197993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876" kern="1200">
          <a:solidFill>
            <a:schemeClr val="tx1"/>
          </a:solidFill>
          <a:latin typeface="+mn-lt"/>
          <a:ea typeface="+mn-ea"/>
          <a:cs typeface="+mn-cs"/>
        </a:defRPr>
      </a:lvl1pPr>
      <a:lvl2pPr marL="428985" indent="-164995" algn="l" defTabSz="527981" rtl="0" eaLnBrk="1" latinLnBrk="0" hangingPunct="1">
        <a:spcBef>
          <a:spcPct val="20000"/>
        </a:spcBef>
        <a:buFont typeface="Arial" pitchFamily="34" charset="0"/>
        <a:buChar char="–"/>
        <a:defRPr kumimoji="1" sz="1608" kern="1200">
          <a:solidFill>
            <a:schemeClr val="tx1"/>
          </a:solidFill>
          <a:latin typeface="+mn-lt"/>
          <a:ea typeface="+mn-ea"/>
          <a:cs typeface="+mn-cs"/>
        </a:defRPr>
      </a:lvl2pPr>
      <a:lvl3pPr marL="659977" indent="-131996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923968" indent="-131996" algn="l" defTabSz="527981" rtl="0" eaLnBrk="1" latinLnBrk="0" hangingPunct="1">
        <a:spcBef>
          <a:spcPct val="20000"/>
        </a:spcBef>
        <a:buFont typeface="Arial" pitchFamily="34" charset="0"/>
        <a:buChar char="–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4pPr>
      <a:lvl5pPr marL="1187960" indent="-131996" algn="l" defTabSz="527981" rtl="0" eaLnBrk="1" latinLnBrk="0" hangingPunct="1">
        <a:spcBef>
          <a:spcPct val="20000"/>
        </a:spcBef>
        <a:buFont typeface="Arial" pitchFamily="34" charset="0"/>
        <a:buChar char="»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5pPr>
      <a:lvl6pPr marL="1451951" indent="-131996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6pPr>
      <a:lvl7pPr marL="1715943" indent="-131996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7pPr>
      <a:lvl8pPr marL="1979933" indent="-131996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8pPr>
      <a:lvl9pPr marL="2243924" indent="-131996" algn="l" defTabSz="527981" rtl="0" eaLnBrk="1" latinLnBrk="0" hangingPunct="1">
        <a:spcBef>
          <a:spcPct val="20000"/>
        </a:spcBef>
        <a:buFont typeface="Arial" pitchFamily="34" charset="0"/>
        <a:buChar char="•"/>
        <a:defRPr kumimoji="1" sz="11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1pPr>
      <a:lvl2pPr marL="263991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2pPr>
      <a:lvl3pPr marL="527981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3pPr>
      <a:lvl4pPr marL="791972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4pPr>
      <a:lvl5pPr marL="1055964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5pPr>
      <a:lvl6pPr marL="1319955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6pPr>
      <a:lvl7pPr marL="1583945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7pPr>
      <a:lvl8pPr marL="1847937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8pPr>
      <a:lvl9pPr marL="2111928" algn="l" defTabSz="527981" rtl="0" eaLnBrk="1" latinLnBrk="0" hangingPunct="1">
        <a:defRPr kumimoji="1" sz="10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323867"/>
              </p:ext>
            </p:extLst>
          </p:nvPr>
        </p:nvGraphicFramePr>
        <p:xfrm>
          <a:off x="386532" y="176237"/>
          <a:ext cx="5751516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46">
                  <a:extLst>
                    <a:ext uri="{9D8B030D-6E8A-4147-A177-3AD203B41FA5}">
                      <a16:colId xmlns:a16="http://schemas.microsoft.com/office/drawing/2014/main" val="35640408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1090382635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103511001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209927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0437294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791278413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695314574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lvl="0" indent="0" algn="ctr" defTabSz="5279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♨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ふるさとの湯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１２月営業カレンダー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135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0070C0"/>
                          </a:solidFill>
                        </a:rPr>
                        <a:t>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5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1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2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5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6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96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9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12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13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0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14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16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17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19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20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54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21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23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24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26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27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65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28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D2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1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温泉の日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開館日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</a:rPr>
                        <a:t>休館日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54416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867400" y="3391676"/>
            <a:ext cx="1037931" cy="339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1608" b="1" dirty="0"/>
              <a:t> １月 </a:t>
            </a:r>
          </a:p>
        </p:txBody>
      </p:sp>
      <p:pic>
        <p:nvPicPr>
          <p:cNvPr id="7" name="図 6" descr="img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660416" y="3264481"/>
            <a:ext cx="350436" cy="604826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CB7046-3D00-4210-8671-F22770CB7729}"/>
              </a:ext>
            </a:extLst>
          </p:cNvPr>
          <p:cNvSpPr txBox="1"/>
          <p:nvPr/>
        </p:nvSpPr>
        <p:spPr>
          <a:xfrm>
            <a:off x="386532" y="2960532"/>
            <a:ext cx="4077106" cy="105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ctr">
              <a:defRPr/>
            </a:pPr>
            <a:r>
              <a:rPr lang="ja-JP" altLang="en-US" sz="1251" b="1" dirty="0">
                <a:solidFill>
                  <a:srgbClr val="000000"/>
                </a:solidFill>
                <a:latin typeface="+mn-ea"/>
              </a:rPr>
              <a:t>■</a:t>
            </a:r>
            <a:r>
              <a:rPr lang="ja-JP" altLang="en-US" sz="1251" b="1" dirty="0">
                <a:solidFill>
                  <a:srgbClr val="000000"/>
                </a:solidFill>
                <a:latin typeface="ＤＦＧPOPコンW12"/>
              </a:rPr>
              <a:t>営業時間　１１：００～２０：００</a:t>
            </a:r>
            <a:endParaRPr lang="en-US" altLang="ja-JP" sz="1251" b="1" dirty="0">
              <a:solidFill>
                <a:srgbClr val="000000"/>
              </a:solidFill>
              <a:latin typeface="ＤＦＧPOPコンW12"/>
            </a:endParaRPr>
          </a:p>
          <a:p>
            <a:pPr lvl="0" fontAlgn="ctr">
              <a:defRPr/>
            </a:pPr>
            <a:r>
              <a:rPr lang="ja-JP" altLang="en-US" sz="1251" b="1" dirty="0">
                <a:solidFill>
                  <a:srgbClr val="000000"/>
                </a:solidFill>
                <a:latin typeface="ＤＦＧPOPコンW12"/>
              </a:rPr>
              <a:t>　　　　　　　　　（最終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入場は１９：３０まで）</a:t>
            </a:r>
            <a:endParaRPr lang="en-US" altLang="ja-JP" sz="1251" b="1" dirty="0">
              <a:solidFill>
                <a:srgbClr val="000000"/>
              </a:solidFill>
              <a:latin typeface="ＭＳ Ｐゴシック" panose="020B0600070205080204" pitchFamily="50" charset="-128"/>
            </a:endParaRPr>
          </a:p>
          <a:p>
            <a:pPr lvl="0" fontAlgn="ctr">
              <a:defRPr/>
            </a:pP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　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※31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日は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11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：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00〜18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：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00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（最終入場は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17</a:t>
            </a:r>
            <a:r>
              <a:rPr lang="ja-JP" altLang="en-US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：</a:t>
            </a:r>
            <a:r>
              <a:rPr lang="en-US" altLang="ja-JP" sz="1251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30</a:t>
            </a:r>
            <a:r>
              <a:rPr lang="ja-JP" altLang="en-US" sz="1251" b="1">
                <a:solidFill>
                  <a:srgbClr val="000000"/>
                </a:solidFill>
                <a:latin typeface="ＭＳ Ｐゴシック" panose="020B0600070205080204" pitchFamily="50" charset="-128"/>
              </a:rPr>
              <a:t>まで）</a:t>
            </a:r>
            <a:endParaRPr lang="en-US" altLang="ja-JP" sz="1251" b="1" dirty="0">
              <a:solidFill>
                <a:srgbClr val="000000"/>
              </a:solidFill>
              <a:latin typeface="ＤＦＧPOPコンW12"/>
            </a:endParaRPr>
          </a:p>
          <a:p>
            <a:pPr lvl="0" fontAlgn="ctr">
              <a:defRPr/>
            </a:pPr>
            <a:r>
              <a:rPr lang="ja-JP" altLang="en-US" sz="1251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■ 「温泉の日」　毎月２６日</a:t>
            </a:r>
            <a:endParaRPr lang="en-US" altLang="ja-JP" sz="1251" b="1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 lvl="0" fontAlgn="ctr">
              <a:defRPr/>
            </a:pPr>
            <a:r>
              <a:rPr lang="ja-JP" altLang="en-US" sz="1251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　</a:t>
            </a:r>
            <a:r>
              <a:rPr lang="en-US" altLang="ja-JP" sz="1251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lang="ja-JP" altLang="en-US" sz="1251" b="1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１２歳以上の方は、￥１５０（入湯税分）で温泉利用可。</a:t>
            </a:r>
            <a:endParaRPr lang="en-US" altLang="ja-JP" sz="1251" b="1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81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386532" y="176237"/>
          <a:ext cx="5768388" cy="3161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45">
                  <a:extLst>
                    <a:ext uri="{9D8B030D-6E8A-4147-A177-3AD203B41FA5}">
                      <a16:colId xmlns:a16="http://schemas.microsoft.com/office/drawing/2014/main" val="35640408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1090382635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103511001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209927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0437294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791278413"/>
                    </a:ext>
                  </a:extLst>
                </a:gridCol>
                <a:gridCol w="838518">
                  <a:extLst>
                    <a:ext uri="{9D8B030D-6E8A-4147-A177-3AD203B41FA5}">
                      <a16:colId xmlns:a16="http://schemas.microsoft.com/office/drawing/2014/main" val="3695314574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lvl="0" indent="0" algn="ctr" defTabSz="5279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♨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ふるさとの湯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１月営業カレンダー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135177"/>
                  </a:ext>
                </a:extLst>
              </a:tr>
              <a:tr h="4027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0070C0"/>
                          </a:solidFill>
                        </a:rPr>
                        <a:t>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5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3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96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7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9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10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0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12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14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16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17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54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18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21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23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24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65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25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28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30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31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1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温泉の日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開館日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</a:rPr>
                        <a:t>休館日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54416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867400" y="3391676"/>
            <a:ext cx="1037931" cy="339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590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２月 </a:t>
            </a:r>
          </a:p>
        </p:txBody>
      </p:sp>
      <p:pic>
        <p:nvPicPr>
          <p:cNvPr id="7" name="図 6" descr="img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660416" y="3264481"/>
            <a:ext cx="350436" cy="604826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6A2824C-6E62-4666-B32B-C06C0A4BC046}"/>
              </a:ext>
            </a:extLst>
          </p:cNvPr>
          <p:cNvSpPr txBox="1"/>
          <p:nvPr/>
        </p:nvSpPr>
        <p:spPr>
          <a:xfrm>
            <a:off x="386532" y="2960532"/>
            <a:ext cx="4077106" cy="862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営業時間　１１：００～２０：００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　　　　　　　　　（最終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入場は１９：３０まで）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 「温泉の日」　毎月２６日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１２歳以上の方は、￥１５０</a:t>
            </a:r>
            <a:r>
              <a:rPr kumimoji="1" lang="en-US" altLang="ja-JP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-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（入湯税分）で温泉利用可。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6201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</p:nvPr>
        </p:nvGraphicFramePr>
        <p:xfrm>
          <a:off x="386532" y="176237"/>
          <a:ext cx="5751515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45">
                  <a:extLst>
                    <a:ext uri="{9D8B030D-6E8A-4147-A177-3AD203B41FA5}">
                      <a16:colId xmlns:a16="http://schemas.microsoft.com/office/drawing/2014/main" val="35640408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1090382635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103511001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209927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0437294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791278413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695314574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lvl="0" indent="0" algn="ctr" defTabSz="5279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♨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ふるさとの湯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２月営業カレンダー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135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0070C0"/>
                          </a:solidFill>
                        </a:rPr>
                        <a:t>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5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2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3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/>
                        <a:t>6</a:t>
                      </a:r>
                      <a:endParaRPr kumimoji="1" lang="ja-JP" altLang="en-US" sz="2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7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96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11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0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15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18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21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54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22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23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25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28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65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1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温泉の日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開館日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</a:rPr>
                        <a:t>休館日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54416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867400" y="3391676"/>
            <a:ext cx="1037931" cy="339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590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３月 </a:t>
            </a:r>
          </a:p>
        </p:txBody>
      </p:sp>
      <p:pic>
        <p:nvPicPr>
          <p:cNvPr id="7" name="図 6" descr="img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660416" y="3264481"/>
            <a:ext cx="350436" cy="604826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0787C39-11DA-471E-B0E4-A3A5615892EA}"/>
              </a:ext>
            </a:extLst>
          </p:cNvPr>
          <p:cNvSpPr txBox="1"/>
          <p:nvPr/>
        </p:nvSpPr>
        <p:spPr>
          <a:xfrm>
            <a:off x="386532" y="2960532"/>
            <a:ext cx="4077106" cy="862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営業時間　１１：００～２０：００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　　　　　　　　　（最終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入場は１９：３０まで）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 「温泉の日」　毎月２６日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１２歳以上の方は、￥１５０（入湯税分）で温泉利用可。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309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486448"/>
              </p:ext>
            </p:extLst>
          </p:nvPr>
        </p:nvGraphicFramePr>
        <p:xfrm>
          <a:off x="386532" y="176237"/>
          <a:ext cx="5751515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645">
                  <a:extLst>
                    <a:ext uri="{9D8B030D-6E8A-4147-A177-3AD203B41FA5}">
                      <a16:colId xmlns:a16="http://schemas.microsoft.com/office/drawing/2014/main" val="35640408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1090382635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103511001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209927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2043729442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791278413"/>
                    </a:ext>
                  </a:extLst>
                </a:gridCol>
                <a:gridCol w="821645">
                  <a:extLst>
                    <a:ext uri="{9D8B030D-6E8A-4147-A177-3AD203B41FA5}">
                      <a16:colId xmlns:a16="http://schemas.microsoft.com/office/drawing/2014/main" val="3695314574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lvl="0" indent="0" algn="ctr" defTabSz="5279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♨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BACC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ふるさとの湯</a:t>
                      </a:r>
                      <a:r>
                        <a:rPr kumimoji="1" lang="ja-JP" alt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  <a:cs typeface="+mn-cs"/>
                        </a:rPr>
                        <a:t>　３月営業カレンダー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135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FF0000"/>
                          </a:solidFill>
                        </a:rPr>
                        <a:t>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/>
                        <a:t>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dirty="0">
                          <a:solidFill>
                            <a:srgbClr val="0070C0"/>
                          </a:solidFill>
                        </a:rPr>
                        <a:t>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52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5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6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7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962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11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70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15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18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20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21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546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22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bg1"/>
                          </a:solidFill>
                        </a:rPr>
                        <a:t>25</a:t>
                      </a:r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0070C0"/>
                          </a:solidFill>
                        </a:rPr>
                        <a:t>28</a:t>
                      </a:r>
                      <a:endParaRPr kumimoji="1" lang="ja-JP" altLang="en-US" sz="2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65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rgbClr val="FF0000"/>
                          </a:solidFill>
                        </a:rPr>
                        <a:t>29</a:t>
                      </a:r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F5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811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温泉の日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開館日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</a:rPr>
                        <a:t>休館日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35441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0787C39-11DA-471E-B0E4-A3A5615892EA}"/>
              </a:ext>
            </a:extLst>
          </p:cNvPr>
          <p:cNvSpPr txBox="1"/>
          <p:nvPr/>
        </p:nvSpPr>
        <p:spPr>
          <a:xfrm>
            <a:off x="386532" y="2960532"/>
            <a:ext cx="4077106" cy="862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営業時間　１１：００～２０：００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ＤＦＧPOPコンW12"/>
                <a:ea typeface="ＭＳ Ｐゴシック" panose="020B0600070205080204" pitchFamily="50" charset="-128"/>
                <a:cs typeface="+mn-cs"/>
              </a:rPr>
              <a:t>　　　　　　　　　（最終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入場は</a:t>
            </a:r>
            <a:r>
              <a:rPr lang="ja-JP" altLang="en-US" sz="1251" b="1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１９</a:t>
            </a:r>
            <a:r>
              <a:rPr kumimoji="1" lang="ja-JP" altLang="en-US" sz="1251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：３０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まで）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ＤＦＧPOPコンW12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■ 「温泉の日」　毎月２６日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590843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※</a:t>
            </a:r>
            <a:r>
              <a:rPr kumimoji="1" lang="ja-JP" altLang="en-US" sz="1251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１２歳以上の方は、￥１５０（入湯税分）で温泉利用可。</a:t>
            </a:r>
            <a:endParaRPr kumimoji="1" lang="en-US" altLang="ja-JP" sz="1251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9822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424</Words>
  <Application>Microsoft Office PowerPoint</Application>
  <PresentationFormat>ユーザー設定</PresentationFormat>
  <Paragraphs>185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ＤＦＧPOPコンW12</vt:lpstr>
      <vt:lpstr>HGS創英角ｺﾞｼｯｸUB</vt:lpstr>
      <vt:lpstr>ＭＳ Ｐゴシック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三宅村役場</dc:creator>
  <cp:lastModifiedBy>半崎 光司</cp:lastModifiedBy>
  <cp:revision>95</cp:revision>
  <cp:lastPrinted>2025-08-29T01:36:16Z</cp:lastPrinted>
  <dcterms:modified xsi:type="dcterms:W3CDTF">2025-12-24T01:44:46Z</dcterms:modified>
</cp:coreProperties>
</file>